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em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78E8-5100-24C5-B147-BB819CDDB4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6330" y="-11667"/>
            <a:ext cx="8825658" cy="3329581"/>
          </a:xfrm>
        </p:spPr>
        <p:txBody>
          <a:bodyPr/>
          <a:lstStyle/>
          <a:p>
            <a:r>
              <a:rPr lang="en-US" sz="8000" dirty="0"/>
              <a:t>Trade-BnB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B521DC-184E-2000-516E-883DD47E0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3491" y="3504664"/>
            <a:ext cx="11017997" cy="2796123"/>
          </a:xfrm>
        </p:spPr>
        <p:txBody>
          <a:bodyPr>
            <a:normAutofit fontScale="77500" lnSpcReduction="20000"/>
          </a:bodyPr>
          <a:lstStyle/>
          <a:p>
            <a:r>
              <a:rPr lang="en-US" sz="3300" b="1" dirty="0"/>
              <a:t>Closure – Team 1</a:t>
            </a:r>
          </a:p>
          <a:p>
            <a:pPr algn="r"/>
            <a:r>
              <a:rPr lang="en-US" sz="2100" dirty="0"/>
              <a:t>Abhinav Wadhwa</a:t>
            </a:r>
          </a:p>
          <a:p>
            <a:pPr algn="r"/>
            <a:r>
              <a:rPr lang="en-US" sz="2100" dirty="0"/>
              <a:t>Hardik Rajesh Jain</a:t>
            </a:r>
          </a:p>
          <a:p>
            <a:pPr algn="r"/>
            <a:r>
              <a:rPr lang="en-US" sz="2100" dirty="0"/>
              <a:t>Manish Kumar Anil Kumar</a:t>
            </a:r>
          </a:p>
          <a:p>
            <a:pPr algn="r"/>
            <a:r>
              <a:rPr lang="en-US" sz="2100" dirty="0"/>
              <a:t>Pankaj Venkat </a:t>
            </a:r>
            <a:r>
              <a:rPr lang="en-US" sz="2100" dirty="0" err="1"/>
              <a:t>Gope</a:t>
            </a:r>
            <a:endParaRPr lang="en-US" sz="2100" dirty="0"/>
          </a:p>
          <a:p>
            <a:pPr algn="r"/>
            <a:r>
              <a:rPr lang="en-US" sz="2100" dirty="0" err="1"/>
              <a:t>Prithiviraj</a:t>
            </a:r>
            <a:r>
              <a:rPr lang="en-US" sz="2100" dirty="0"/>
              <a:t> </a:t>
            </a:r>
            <a:r>
              <a:rPr lang="en-US" sz="2100" dirty="0" err="1"/>
              <a:t>Eswaramoorthy</a:t>
            </a:r>
            <a:endParaRPr lang="en-US" sz="2100" dirty="0"/>
          </a:p>
          <a:p>
            <a:pPr algn="r"/>
            <a:r>
              <a:rPr lang="en-US" sz="2100" dirty="0" err="1"/>
              <a:t>Shalabh</a:t>
            </a:r>
            <a:r>
              <a:rPr lang="en-US" sz="2100" dirty="0"/>
              <a:t> Bajaj</a:t>
            </a:r>
          </a:p>
          <a:p>
            <a:pPr algn="r"/>
            <a:r>
              <a:rPr lang="en-US" sz="2100" dirty="0"/>
              <a:t>Lu Wen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Graphic 4" descr="Lightning bolt with solid fill">
            <a:extLst>
              <a:ext uri="{FF2B5EF4-FFF2-40B4-BE49-F238E27FC236}">
                <a16:creationId xmlns:a16="http://schemas.microsoft.com/office/drawing/2014/main" id="{A6C30123-5BC6-A859-5E9B-E8C22D591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38800" y="228790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8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B33E-EE56-D22E-995D-A87BA48A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Trade BnB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2A67E-E8AF-3B50-AAE3-B3F6E2653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An End to End Web Application for Trading and Investing in Shares, Stocks, and ETFs.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One stop shop for trading and Investing across various geographical locations.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Users can view the live share holdings, price and News across specific regions as well as globally. i.e. North America, Europe, Asia.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provide an Illustrative and user friendly Interface using charts and graphs feeding live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also provide latest news and updates regarding trading and Investments across the globe.</a:t>
            </a:r>
          </a:p>
        </p:txBody>
      </p:sp>
    </p:spTree>
    <p:extLst>
      <p:ext uri="{BB962C8B-B14F-4D97-AF65-F5344CB8AC3E}">
        <p14:creationId xmlns:p14="http://schemas.microsoft.com/office/powerpoint/2010/main" val="3569560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B22F-85F4-2BFF-DC94-11BDEE96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DEE59-38EB-DBB8-6454-588041647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time Delivery.</a:t>
            </a:r>
          </a:p>
          <a:p>
            <a:r>
              <a:rPr lang="en-US" dirty="0"/>
              <a:t>Productive Implementation of Agile Scrum Methodologies.</a:t>
            </a:r>
          </a:p>
          <a:p>
            <a:r>
              <a:rPr lang="en-US" dirty="0"/>
              <a:t>Development and Delivery within the estimated budget.</a:t>
            </a:r>
          </a:p>
          <a:p>
            <a:r>
              <a:rPr lang="en-US" dirty="0"/>
              <a:t>Customer satisfaction resulting from continuous customer feedback.</a:t>
            </a:r>
          </a:p>
          <a:p>
            <a:r>
              <a:rPr lang="en-US" dirty="0"/>
              <a:t> Initial User feedback is positive.</a:t>
            </a:r>
          </a:p>
        </p:txBody>
      </p:sp>
    </p:spTree>
    <p:extLst>
      <p:ext uri="{BB962C8B-B14F-4D97-AF65-F5344CB8AC3E}">
        <p14:creationId xmlns:p14="http://schemas.microsoft.com/office/powerpoint/2010/main" val="116318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2B33E-EE56-D22E-995D-A87BA48A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 Over to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2A67E-E8AF-3B50-AAE3-B3F6E2653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Handover is a Process, Not an Event. Deploying the application in the Operational Environment.</a:t>
            </a:r>
          </a:p>
          <a:p>
            <a:pPr marL="0" indent="0">
              <a:buNone/>
            </a:pPr>
            <a:r>
              <a:rPr lang="en-US" b="1" u="sng" dirty="0"/>
              <a:t>Responsibilities:</a:t>
            </a:r>
          </a:p>
          <a:p>
            <a:pPr marL="0" indent="0">
              <a:buNone/>
            </a:pPr>
            <a:r>
              <a:rPr lang="en-US" dirty="0"/>
              <a:t>Project Manager          Operational/Integration Manager.</a:t>
            </a:r>
          </a:p>
          <a:p>
            <a:pPr marL="0" indent="0">
              <a:buNone/>
            </a:pPr>
            <a:r>
              <a:rPr lang="en-US" b="1" u="sng" dirty="0"/>
              <a:t>Phases: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Pre-Handover – a preparation stage.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Handover – The nearest thing to ‘Milestone’.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Post Handover – Following-up.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Preparing Users/Stakeholders with Live Experience &amp; Training.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E8DA992-CEC8-2724-F18B-D10255A333D8}"/>
              </a:ext>
            </a:extLst>
          </p:cNvPr>
          <p:cNvSpPr/>
          <p:nvPr/>
        </p:nvSpPr>
        <p:spPr>
          <a:xfrm>
            <a:off x="3417570" y="3274695"/>
            <a:ext cx="406908" cy="3086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606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4868-030E-0B93-F8A3-D06AE0526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Tidying Up Loose 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52553-9606-D661-6D4B-37DAE6874B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Deliverables Signed Off and Feedback for Satisfaction.</a:t>
            </a:r>
          </a:p>
          <a:p>
            <a:r>
              <a:rPr lang="en-US" dirty="0"/>
              <a:t>Checklist: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User Acceptance Testing.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Code and Tests Checked In.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Environments Decommissioned.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Files and Cards shredded and recycled.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Documentation of possible User Stories for Future Improvement.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487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596E8-E8F4-5129-06F9-3DB8A4EB8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A5743-BFEA-9771-99DF-DF48BA88A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dripping Tap -- “We’re done, let’s run”.</a:t>
            </a:r>
          </a:p>
          <a:p>
            <a:r>
              <a:rPr lang="en-US" dirty="0"/>
              <a:t>Revisiting The Project Management Classics: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Project Live as per the Schedule?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All Efforts and Resources fits in the estimated Budget?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Product Quality and Customer Satisfaction.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Assigning resource to shepherd the project.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Documents Sign off, Pay off invoices and project related contracts.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990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CD6AFF-7A21-C442-6AC5-9163F4432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Time to Celebrate &amp; Go Home</a:t>
            </a:r>
          </a:p>
        </p:txBody>
      </p:sp>
      <p:sp>
        <p:nvSpPr>
          <p:cNvPr id="24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086F93-0A0E-DE20-F6C7-BEF60B473B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rcRect/>
          <a:stretch/>
        </p:blipFill>
        <p:spPr>
          <a:xfrm>
            <a:off x="643854" y="921387"/>
            <a:ext cx="6270662" cy="501476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29832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277</TotalTime>
  <Words>327</Words>
  <Application>Microsoft Macintosh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Wingdings</vt:lpstr>
      <vt:lpstr>Wingdings 3</vt:lpstr>
      <vt:lpstr>Ion</vt:lpstr>
      <vt:lpstr>Trade-BnB </vt:lpstr>
      <vt:lpstr>About Trade BnB</vt:lpstr>
      <vt:lpstr>Success Measures</vt:lpstr>
      <vt:lpstr>Hand Over to Operations</vt:lpstr>
      <vt:lpstr>Tidying Up Loose Ends</vt:lpstr>
      <vt:lpstr>Project Review</vt:lpstr>
      <vt:lpstr>Time to Celebrate &amp; Go Home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BnB </dc:title>
  <dc:creator>Gope, Pankaj Venkat</dc:creator>
  <cp:lastModifiedBy>Amman Auto</cp:lastModifiedBy>
  <cp:revision>5</cp:revision>
  <dcterms:created xsi:type="dcterms:W3CDTF">2022-04-28T17:13:03Z</dcterms:created>
  <dcterms:modified xsi:type="dcterms:W3CDTF">2022-04-28T21:56:15Z</dcterms:modified>
</cp:coreProperties>
</file>

<file path=docProps/thumbnail.jpeg>
</file>